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7" r:id="rId6"/>
    <p:sldId id="256" r:id="rId7"/>
    <p:sldId id="264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38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14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55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95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9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63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34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85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94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8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5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2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923E4-2F15-C28E-A4AE-A300FCB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073"/>
            <a:ext cx="8229600" cy="1143000"/>
          </a:xfrm>
        </p:spPr>
        <p:txBody>
          <a:bodyPr/>
          <a:lstStyle/>
          <a:p>
            <a:r>
              <a:rPr lang="nl-NL" dirty="0"/>
              <a:t>1.1 Bedrijven in de productieketen</a:t>
            </a:r>
          </a:p>
        </p:txBody>
      </p:sp>
      <p:pic>
        <p:nvPicPr>
          <p:cNvPr id="1026" name="Picture 2" descr="3.1 De bedrijfskolom - Economielokaal">
            <a:extLst>
              <a:ext uri="{FF2B5EF4-FFF2-40B4-BE49-F238E27FC236}">
                <a16:creationId xmlns:a16="http://schemas.microsoft.com/office/drawing/2014/main" id="{ED0F3A65-39DC-824B-EFA5-49716599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7638"/>
            <a:ext cx="3808116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Productieketen</a:t>
            </a:r>
          </a:p>
        </p:txBody>
      </p:sp>
      <p:pic>
        <p:nvPicPr>
          <p:cNvPr id="2053" name="Picture 5" descr="https://thumbs.dreamstime.com/x/vector-illustration-stages-production-processing-milk-dairy-farm-to-table-eps-69033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9878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691DCB9-15B9-C951-1860-9DEE3AAF3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022" y="3376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0"/>
    </mc:Choice>
    <mc:Fallback xmlns="">
      <p:transition spd="slow" advTm="3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-12256"/>
            <a:ext cx="7772400" cy="1470025"/>
          </a:xfrm>
        </p:spPr>
        <p:txBody>
          <a:bodyPr/>
          <a:lstStyle/>
          <a:p>
            <a:r>
              <a:rPr lang="nl-NL" dirty="0"/>
              <a:t>Bedrijfskolom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5653"/>
            <a:ext cx="2993933" cy="51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maken.wikiwijs.nl/userfiles/9fbf69f7bb27187f3f67466ec761d9641346a4a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34" y="1575653"/>
            <a:ext cx="2476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ken.wikiwijs.nl/userfiles/08a2e1731b8da28c9a0a85cd04e226941c3f999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64" y="3747558"/>
            <a:ext cx="2476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CD3C03B-E888-AD6B-3697-C9E775F28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97" y="1035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40"/>
    </mc:Choice>
    <mc:Fallback xmlns="">
      <p:transition spd="slow" advTm="4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311F2-7E1F-1406-D6D9-9850DDBC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Kwaliteitscontrole</a:t>
            </a:r>
          </a:p>
        </p:txBody>
      </p:sp>
      <p:pic>
        <p:nvPicPr>
          <p:cNvPr id="4" name="Picture 15" descr="http://www.cbd.info/Images/IKB_Ei.aspx?width=143&amp;height=221">
            <a:extLst>
              <a:ext uri="{FF2B5EF4-FFF2-40B4-BE49-F238E27FC236}">
                <a16:creationId xmlns:a16="http://schemas.microsoft.com/office/drawing/2014/main" id="{9883961D-4C21-9085-E921-C4563D92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10" y="1784805"/>
            <a:ext cx="2127780" cy="32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FC83DCB-0AD3-C22A-58B3-A2E2193DC6DC}"/>
              </a:ext>
            </a:extLst>
          </p:cNvPr>
          <p:cNvSpPr txBox="1"/>
          <p:nvPr/>
        </p:nvSpPr>
        <p:spPr>
          <a:xfrm>
            <a:off x="2339752" y="5325807"/>
            <a:ext cx="511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Integrale Keten Beheersysteem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294B56C-864B-4F35-21F8-F67AA60C1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18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SharedWithUsers xmlns="6f167f09-d3e5-4b3c-afb8-50e2cc2b6c90">
      <UserInfo>
        <DisplayName/>
        <AccountId xsi:nil="true"/>
        <AccountType/>
      </UserInfo>
    </SharedWithUsers>
    <MediaLengthInSeconds xmlns="9f758fbe-4140-440d-b639-0e33344f3a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0AF37-2E4B-4E81-A3FC-BCAF5B686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0C06A5-81DC-427C-934B-A84830F5B26F}">
  <ds:schemaRefs>
    <ds:schemaRef ds:uri="http://schemas.microsoft.com/office/2006/metadata/properties"/>
    <ds:schemaRef ds:uri="http://schemas.microsoft.com/office/infopath/2007/PartnerControls"/>
    <ds:schemaRef ds:uri="cb72f433-2a8f-4097-ab86-b808acd8df41"/>
    <ds:schemaRef ds:uri="67c2ff78-f7ad-405a-9447-375bb9f2f131"/>
  </ds:schemaRefs>
</ds:datastoreItem>
</file>

<file path=customXml/itemProps3.xml><?xml version="1.0" encoding="utf-8"?>
<ds:datastoreItem xmlns:ds="http://schemas.openxmlformats.org/officeDocument/2006/customXml" ds:itemID="{CAAB32DF-475C-485F-ACAA-D8C3E1E85249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</Words>
  <Application>Microsoft Office PowerPoint</Application>
  <PresentationFormat>Diavoorstelling (4:3)</PresentationFormat>
  <Paragraphs>5</Paragraphs>
  <Slides>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1.1 Bedrijven in de productieketen</vt:lpstr>
      <vt:lpstr>Productieketen</vt:lpstr>
      <vt:lpstr>Bedrijfskolom</vt:lpstr>
      <vt:lpstr>Kwaliteitscontrole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Bedrijfskolom</dc:title>
  <dc:creator>Windows-gebruiker</dc:creator>
  <cp:lastModifiedBy>Eva Koopman</cp:lastModifiedBy>
  <cp:revision>12</cp:revision>
  <dcterms:created xsi:type="dcterms:W3CDTF">2017-09-17T17:28:03Z</dcterms:created>
  <dcterms:modified xsi:type="dcterms:W3CDTF">2023-06-13T09:54:32Z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_dlc_DocIdItemGuid">
    <vt:lpwstr>607900a0-5771-4cf0-b23b-119b7c8c11b0</vt:lpwstr>
  </property>
  <property fmtid="{D5CDD505-2E9C-101B-9397-08002B2CF9AE}" pid="4" name="Order">
    <vt:r8>900700</vt:r8>
  </property>
  <property fmtid="{D5CDD505-2E9C-101B-9397-08002B2CF9AE}" pid="5" name="xd_Signature">
    <vt:bool>false</vt:bool>
  </property>
  <property fmtid="{D5CDD505-2E9C-101B-9397-08002B2CF9AE}" pid="6" name="GUID">
    <vt:lpwstr>370f1775-1e90-4d46-be1a-061908905c01</vt:lpwstr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MediaServiceImageTags">
    <vt:lpwstr/>
  </property>
</Properties>
</file>